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1A673-E945-404F-967E-C98E8317DA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EA76EA-A8C8-594D-807B-8EF02424CE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563787-257B-C44D-9943-45EC846BA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F3975-E7F1-8148-AE7F-5A6C6C269319}" type="datetimeFigureOut">
              <a:rPr lang="en-US" smtClean="0"/>
              <a:t>7/24/24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6BC7A5-A9E1-904F-8027-30031FB5F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22CD7-28A0-DA46-ABC1-27B955B4E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82603-9380-8C45-8B32-550CA345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694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27F7E-8064-0E4F-9B05-A8C289408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D7D598-45AF-584A-AE98-442C427247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5E43A-6572-F946-AAF8-BE86D0AA9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F3975-E7F1-8148-AE7F-5A6C6C269319}" type="datetimeFigureOut">
              <a:rPr lang="en-US" smtClean="0"/>
              <a:t>7/24/24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17ACB-18D1-574A-8A10-66A11C2D7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F1983F-88A3-684B-99A6-744C54749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82603-9380-8C45-8B32-550CA345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631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A171D2-053E-7149-B7F3-78C6B5E223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2F3CF2-C352-4442-9F58-592C82BD2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FB7F4-7D1B-D346-BBDF-6C83C385E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F3975-E7F1-8148-AE7F-5A6C6C269319}" type="datetimeFigureOut">
              <a:rPr lang="en-US" smtClean="0"/>
              <a:t>7/24/24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62CFA6-220C-5645-956F-8A9C802F7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B7E1D-3318-904D-8FDF-94814373D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82603-9380-8C45-8B32-550CA345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078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9033D-ED71-EA45-85D1-B9F8E8CB1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DF861C-FC46-3D4D-9F33-5C3BD0035E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F7B8DC-CB71-E44E-9D93-D5A01DC09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F3975-E7F1-8148-AE7F-5A6C6C269319}" type="datetimeFigureOut">
              <a:rPr lang="en-US" smtClean="0"/>
              <a:t>7/24/24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3024D-C88D-BA43-99DF-22069FA71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3D17F-8220-D341-82CD-D1C7D9C8B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82603-9380-8C45-8B32-550CA345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305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DEDDE-1546-5948-BBF1-DBA6E82D8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64A9B7-11DA-284B-A261-336D8D78E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431AA7-CAC7-B54C-91FC-FC2CB59FB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F3975-E7F1-8148-AE7F-5A6C6C269319}" type="datetimeFigureOut">
              <a:rPr lang="en-US" smtClean="0"/>
              <a:t>7/24/24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132D3-E21E-5C47-905C-20219E51A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4CAF6-CBD1-914F-8020-8F49698B6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82603-9380-8C45-8B32-550CA345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517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A6B35-530E-0B44-B79F-42709793F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A92BC-0849-DB4D-9234-FDF15A484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F1A839-426C-9743-B7CF-778B85E87B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0BE8AC-3CC0-3B45-9881-D9C8D4694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F3975-E7F1-8148-AE7F-5A6C6C269319}" type="datetimeFigureOut">
              <a:rPr lang="en-US" smtClean="0"/>
              <a:t>7/24/24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74C797-13DB-8D46-8B17-322524EA9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808D1E-454A-6E41-8946-0C7AD75F9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82603-9380-8C45-8B32-550CA345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02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CB73A-333C-9C4B-A6B5-61922B4BA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CA1FC-0A15-1544-A8A1-AC999360C8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8617FE-6129-E04B-B805-167779258F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C10E13-D6E7-1C47-877F-0D8E9248B5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244ADA-533D-CE4E-8260-63F9C61B69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3147E8-100B-C041-97ED-EEF956202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F3975-E7F1-8148-AE7F-5A6C6C269319}" type="datetimeFigureOut">
              <a:rPr lang="en-US" smtClean="0"/>
              <a:t>7/24/24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90626E-4763-2F48-B0FD-8A436FEC7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8250F9-B96A-9E4F-B340-8F6A58CB8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82603-9380-8C45-8B32-550CA345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120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464C8-7441-1F43-B568-C12B76484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868B66-A064-F643-ADB4-8825E9373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F3975-E7F1-8148-AE7F-5A6C6C269319}" type="datetimeFigureOut">
              <a:rPr lang="en-US" smtClean="0"/>
              <a:t>7/24/24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E4F692-DFE0-FE40-BAD3-1BD596BB5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40F14F-C7EF-A144-8107-DF0CF36EB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82603-9380-8C45-8B32-550CA345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177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283A11-6D83-9644-B4A7-0E03DB61C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F3975-E7F1-8148-AE7F-5A6C6C269319}" type="datetimeFigureOut">
              <a:rPr lang="en-US" smtClean="0"/>
              <a:t>7/24/24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A610A3-ACF6-B242-8758-E61F85747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55774F-488A-1B4F-8BFC-EDF62AA94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82603-9380-8C45-8B32-550CA345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848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ECC22-200F-4E45-907D-D2E4EA4E3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1F61A-0FE9-4B4C-81BE-B8D59A458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C811B1-5901-4646-972F-341AD14164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A0EAB4-0417-E042-8606-1221A3B87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F3975-E7F1-8148-AE7F-5A6C6C269319}" type="datetimeFigureOut">
              <a:rPr lang="en-US" smtClean="0"/>
              <a:t>7/24/24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26C36C-98B9-F946-9C6E-E0C546059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D62A4E-BB48-1E40-A02C-AAE06F1EC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82603-9380-8C45-8B32-550CA345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117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5C0D6-9B36-5445-B946-A71D0FC64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398FA8-BAB3-9645-82A6-7845B4A7B4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696234-77B3-3248-8487-8C5179E40B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D96B4A-D665-D545-85A6-4203B0B25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F3975-E7F1-8148-AE7F-5A6C6C269319}" type="datetimeFigureOut">
              <a:rPr lang="en-US" smtClean="0"/>
              <a:t>7/24/24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96DCA-EA80-5A47-8D85-557306BCD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5702A8-666D-2F49-A9A6-228D8542E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82603-9380-8C45-8B32-550CA345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601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BB404A-A902-7C40-8797-EF9A65216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D27E6E-0481-1A4B-99AB-3A769BD774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5DA256-F896-1743-90B8-1FCD0265C1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F3975-E7F1-8148-AE7F-5A6C6C269319}" type="datetimeFigureOut">
              <a:rPr lang="en-US" smtClean="0"/>
              <a:t>7/24/24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4D289-F829-1049-A72B-83CF68F8DF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122D2E-7335-9744-B5A0-9550B2F664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82603-9380-8C45-8B32-550CA345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780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1923FDA-EB0F-2249-8C3C-294D61D3E5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75563" r="23827" b="20684"/>
          <a:stretch/>
        </p:blipFill>
        <p:spPr>
          <a:xfrm>
            <a:off x="2801336" y="2973524"/>
            <a:ext cx="5111343" cy="3654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7C17D6-888C-0E41-BF82-5A102CD9052E}"/>
              </a:ext>
            </a:extLst>
          </p:cNvPr>
          <p:cNvSpPr txBox="1"/>
          <p:nvPr/>
        </p:nvSpPr>
        <p:spPr>
          <a:xfrm>
            <a:off x="3649622" y="2703324"/>
            <a:ext cx="629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No RT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B74610-3F47-1A48-8D05-78288781CCA4}"/>
              </a:ext>
            </a:extLst>
          </p:cNvPr>
          <p:cNvCxnSpPr/>
          <p:nvPr/>
        </p:nvCxnSpPr>
        <p:spPr>
          <a:xfrm>
            <a:off x="3752028" y="2711788"/>
            <a:ext cx="1589639" cy="77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2F5850-2102-3548-A3F1-5395997254E8}"/>
              </a:ext>
            </a:extLst>
          </p:cNvPr>
          <p:cNvCxnSpPr/>
          <p:nvPr/>
        </p:nvCxnSpPr>
        <p:spPr>
          <a:xfrm>
            <a:off x="5606970" y="2715925"/>
            <a:ext cx="89804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5F2F522-A0C7-2B4A-B067-787A27C22306}"/>
              </a:ext>
            </a:extLst>
          </p:cNvPr>
          <p:cNvSpPr txBox="1"/>
          <p:nvPr/>
        </p:nvSpPr>
        <p:spPr>
          <a:xfrm>
            <a:off x="3908121" y="2383906"/>
            <a:ext cx="13549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C2C12 </a:t>
            </a:r>
            <a:r>
              <a:rPr lang="en-US" sz="1600" dirty="0" err="1"/>
              <a:t>wt</a:t>
            </a:r>
            <a:endParaRPr lang="en-US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E4AAAB-A59B-C944-95DD-D7ADDC576A73}"/>
              </a:ext>
            </a:extLst>
          </p:cNvPr>
          <p:cNvSpPr txBox="1"/>
          <p:nvPr/>
        </p:nvSpPr>
        <p:spPr>
          <a:xfrm>
            <a:off x="5520492" y="2392180"/>
            <a:ext cx="1064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1H10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8B64E44-8BD1-2A4C-AE59-A624DD81155F}"/>
              </a:ext>
            </a:extLst>
          </p:cNvPr>
          <p:cNvCxnSpPr/>
          <p:nvPr/>
        </p:nvCxnSpPr>
        <p:spPr>
          <a:xfrm>
            <a:off x="6786053" y="2715364"/>
            <a:ext cx="89804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A9BAB9E-D80F-3A46-95FE-CB4985451BA9}"/>
              </a:ext>
            </a:extLst>
          </p:cNvPr>
          <p:cNvSpPr txBox="1"/>
          <p:nvPr/>
        </p:nvSpPr>
        <p:spPr>
          <a:xfrm>
            <a:off x="6699575" y="2391619"/>
            <a:ext cx="1064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2D6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B0C1B8-AEC4-6A49-8027-2A1C51D4D63E}"/>
              </a:ext>
            </a:extLst>
          </p:cNvPr>
          <p:cNvSpPr txBox="1"/>
          <p:nvPr/>
        </p:nvSpPr>
        <p:spPr>
          <a:xfrm>
            <a:off x="2846986" y="2487881"/>
            <a:ext cx="769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100 bp ladder</a:t>
            </a:r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44B9CA0F-8ADC-EE42-998F-EFA9E9D423C9}"/>
              </a:ext>
            </a:extLst>
          </p:cNvPr>
          <p:cNvSpPr/>
          <p:nvPr/>
        </p:nvSpPr>
        <p:spPr>
          <a:xfrm rot="5400000">
            <a:off x="2602878" y="3027425"/>
            <a:ext cx="99294" cy="13780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D6C72C-71AB-E240-8CFA-A9CF062CAF5D}"/>
              </a:ext>
            </a:extLst>
          </p:cNvPr>
          <p:cNvSpPr txBox="1"/>
          <p:nvPr/>
        </p:nvSpPr>
        <p:spPr>
          <a:xfrm>
            <a:off x="1850234" y="2942135"/>
            <a:ext cx="808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617 bp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78F644-CAEA-2548-A855-BE91E745E945}"/>
              </a:ext>
            </a:extLst>
          </p:cNvPr>
          <p:cNvSpPr txBox="1"/>
          <p:nvPr/>
        </p:nvSpPr>
        <p:spPr>
          <a:xfrm>
            <a:off x="2691680" y="1862051"/>
            <a:ext cx="5475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Verification of mJagged1 transcript loss in C2C12 2D6 cells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3AC920-B3FD-206E-C250-E66D31BAF23E}"/>
              </a:ext>
            </a:extLst>
          </p:cNvPr>
          <p:cNvSpPr txBox="1"/>
          <p:nvPr/>
        </p:nvSpPr>
        <p:spPr>
          <a:xfrm>
            <a:off x="5907640" y="4479533"/>
            <a:ext cx="2259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SEE 2</a:t>
            </a:r>
            <a:r>
              <a:rPr lang="en-US" baseline="30000" dirty="0"/>
              <a:t>nd</a:t>
            </a:r>
            <a:r>
              <a:rPr lang="en-US" dirty="0"/>
              <a:t> SLIDE FOR RAW IMAGE</a:t>
            </a:r>
          </a:p>
        </p:txBody>
      </p:sp>
    </p:spTree>
    <p:extLst>
      <p:ext uri="{BB962C8B-B14F-4D97-AF65-F5344CB8AC3E}">
        <p14:creationId xmlns:p14="http://schemas.microsoft.com/office/powerpoint/2010/main" val="2280876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1923FDA-EB0F-2249-8C3C-294D61D3E5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" t="45023" r="1343" b="8894"/>
          <a:stretch/>
        </p:blipFill>
        <p:spPr>
          <a:xfrm>
            <a:off x="2846986" y="1862052"/>
            <a:ext cx="6620066" cy="44873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7C17D6-888C-0E41-BF82-5A102CD9052E}"/>
              </a:ext>
            </a:extLst>
          </p:cNvPr>
          <p:cNvSpPr txBox="1"/>
          <p:nvPr/>
        </p:nvSpPr>
        <p:spPr>
          <a:xfrm>
            <a:off x="3649622" y="2703324"/>
            <a:ext cx="629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No RT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B74610-3F47-1A48-8D05-78288781CCA4}"/>
              </a:ext>
            </a:extLst>
          </p:cNvPr>
          <p:cNvCxnSpPr/>
          <p:nvPr/>
        </p:nvCxnSpPr>
        <p:spPr>
          <a:xfrm>
            <a:off x="3752028" y="2711788"/>
            <a:ext cx="1589639" cy="77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2F5850-2102-3548-A3F1-5395997254E8}"/>
              </a:ext>
            </a:extLst>
          </p:cNvPr>
          <p:cNvCxnSpPr/>
          <p:nvPr/>
        </p:nvCxnSpPr>
        <p:spPr>
          <a:xfrm>
            <a:off x="5606970" y="2715925"/>
            <a:ext cx="89804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5F2F522-A0C7-2B4A-B067-787A27C22306}"/>
              </a:ext>
            </a:extLst>
          </p:cNvPr>
          <p:cNvSpPr txBox="1"/>
          <p:nvPr/>
        </p:nvSpPr>
        <p:spPr>
          <a:xfrm>
            <a:off x="3908121" y="2383906"/>
            <a:ext cx="13549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C2C12 </a:t>
            </a:r>
            <a:r>
              <a:rPr lang="en-US" sz="1600" dirty="0" err="1"/>
              <a:t>wt</a:t>
            </a:r>
            <a:endParaRPr lang="en-US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E4AAAB-A59B-C944-95DD-D7ADDC576A73}"/>
              </a:ext>
            </a:extLst>
          </p:cNvPr>
          <p:cNvSpPr txBox="1"/>
          <p:nvPr/>
        </p:nvSpPr>
        <p:spPr>
          <a:xfrm>
            <a:off x="5520492" y="2392180"/>
            <a:ext cx="1064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1H10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8B64E44-8BD1-2A4C-AE59-A624DD81155F}"/>
              </a:ext>
            </a:extLst>
          </p:cNvPr>
          <p:cNvCxnSpPr/>
          <p:nvPr/>
        </p:nvCxnSpPr>
        <p:spPr>
          <a:xfrm>
            <a:off x="6786053" y="2715364"/>
            <a:ext cx="89804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A9BAB9E-D80F-3A46-95FE-CB4985451BA9}"/>
              </a:ext>
            </a:extLst>
          </p:cNvPr>
          <p:cNvSpPr txBox="1"/>
          <p:nvPr/>
        </p:nvSpPr>
        <p:spPr>
          <a:xfrm>
            <a:off x="6699575" y="2391619"/>
            <a:ext cx="1064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2D6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B0C1B8-AEC4-6A49-8027-2A1C51D4D63E}"/>
              </a:ext>
            </a:extLst>
          </p:cNvPr>
          <p:cNvSpPr txBox="1"/>
          <p:nvPr/>
        </p:nvSpPr>
        <p:spPr>
          <a:xfrm>
            <a:off x="2846986" y="2487881"/>
            <a:ext cx="769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100 bp ladder</a:t>
            </a:r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44B9CA0F-8ADC-EE42-998F-EFA9E9D423C9}"/>
              </a:ext>
            </a:extLst>
          </p:cNvPr>
          <p:cNvSpPr/>
          <p:nvPr/>
        </p:nvSpPr>
        <p:spPr>
          <a:xfrm rot="5400000">
            <a:off x="2602878" y="3027425"/>
            <a:ext cx="99294" cy="13780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D6C72C-71AB-E240-8CFA-A9CF062CAF5D}"/>
              </a:ext>
            </a:extLst>
          </p:cNvPr>
          <p:cNvSpPr txBox="1"/>
          <p:nvPr/>
        </p:nvSpPr>
        <p:spPr>
          <a:xfrm>
            <a:off x="1850234" y="2942135"/>
            <a:ext cx="808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617 bp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78F644-CAEA-2548-A855-BE91E745E945}"/>
              </a:ext>
            </a:extLst>
          </p:cNvPr>
          <p:cNvSpPr txBox="1"/>
          <p:nvPr/>
        </p:nvSpPr>
        <p:spPr>
          <a:xfrm>
            <a:off x="2691680" y="1862051"/>
            <a:ext cx="5475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Verification of mJagged1 transcript loss in C2C12 2D6 cells</a:t>
            </a:r>
          </a:p>
        </p:txBody>
      </p:sp>
    </p:spTree>
    <p:extLst>
      <p:ext uri="{BB962C8B-B14F-4D97-AF65-F5344CB8AC3E}">
        <p14:creationId xmlns:p14="http://schemas.microsoft.com/office/powerpoint/2010/main" val="1287761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46</Words>
  <Application>Microsoft Macintosh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Santat, Leah A.</dc:creator>
  <cp:lastModifiedBy>Kuintzle, Rachael C.</cp:lastModifiedBy>
  <cp:revision>6</cp:revision>
  <dcterms:created xsi:type="dcterms:W3CDTF">2023-04-17T18:03:02Z</dcterms:created>
  <dcterms:modified xsi:type="dcterms:W3CDTF">2024-07-24T15:54:49Z</dcterms:modified>
</cp:coreProperties>
</file>